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75" r:id="rId13"/>
    <p:sldId id="280" r:id="rId14"/>
    <p:sldId id="281" r:id="rId15"/>
    <p:sldId id="283" r:id="rId16"/>
    <p:sldId id="282" r:id="rId17"/>
    <p:sldId id="276" r:id="rId18"/>
    <p:sldId id="273" r:id="rId19"/>
    <p:sldId id="277" r:id="rId20"/>
    <p:sldId id="278" r:id="rId21"/>
    <p:sldId id="279" r:id="rId22"/>
    <p:sldId id="272" r:id="rId23"/>
    <p:sldId id="271" r:id="rId24"/>
    <p:sldId id="269" r:id="rId25"/>
    <p:sldId id="26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11/10/2020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11/10/2020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11/10/2020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11/10/2020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11/10/2020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11/10/2020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81000"/>
            <a:ext cx="6172200" cy="838200"/>
          </a:xfrm>
        </p:spPr>
        <p:txBody>
          <a:bodyPr>
            <a:normAutofit fontScale="90000"/>
          </a:bodyPr>
          <a:lstStyle/>
          <a:p>
            <a:r>
              <a:rPr lang="el-GR" dirty="0"/>
              <a:t>2.1  Το πρόβλημα στην επιστήμη των Η/Υ</a:t>
            </a:r>
            <a:endParaRPr lang="en-US" dirty="0"/>
          </a:p>
        </p:txBody>
      </p:sp>
      <p:sp>
        <p:nvSpPr>
          <p:cNvPr id="3" name="Subtitle 2"/>
          <p:cNvSpPr>
            <a:spLocks noGrp="1"/>
          </p:cNvSpPr>
          <p:nvPr>
            <p:ph type="subTitle" idx="1"/>
          </p:nvPr>
        </p:nvSpPr>
        <p:spPr>
          <a:xfrm>
            <a:off x="2209800" y="1981200"/>
            <a:ext cx="6172200" cy="1371600"/>
          </a:xfrm>
        </p:spPr>
        <p:txBody>
          <a:bodyPr>
            <a:noAutofit/>
          </a:bodyPr>
          <a:lstStyle/>
          <a:p>
            <a:pPr algn="just"/>
            <a:r>
              <a:rPr lang="el-GR" sz="2400" b="0" dirty="0"/>
              <a:t>Τη λέξη πρόβλημα την έχουμε συναντήσει πολλές φορές. Έχουμε λύσει πολλά προβλήματα από την αρχή της σχολικής μας ζωής σε διάφορα μαθήματα όπως τα Μαθηματικά τη Φυσική, τη Χημεία</a:t>
            </a:r>
            <a:endParaRPr lang="en-US" sz="2400" b="0" dirty="0"/>
          </a:p>
        </p:txBody>
      </p:sp>
    </p:spTree>
    <p:extLst>
      <p:ext uri="{BB962C8B-B14F-4D97-AF65-F5344CB8AC3E}">
        <p14:creationId xmlns:p14="http://schemas.microsoft.com/office/powerpoint/2010/main" val="4193203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2.2 ΚατηγορίεΣ προβλημάτων</a:t>
            </a:r>
            <a:endParaRPr lang="en-US" dirty="0"/>
          </a:p>
        </p:txBody>
      </p:sp>
      <p:sp>
        <p:nvSpPr>
          <p:cNvPr id="3" name="Content Placeholder 2"/>
          <p:cNvSpPr>
            <a:spLocks noGrp="1"/>
          </p:cNvSpPr>
          <p:nvPr>
            <p:ph sz="quarter" idx="1"/>
          </p:nvPr>
        </p:nvSpPr>
        <p:spPr/>
        <p:txBody>
          <a:bodyPr/>
          <a:lstStyle/>
          <a:p>
            <a:r>
              <a:rPr lang="el-GR" b="1" dirty="0"/>
              <a:t>Βελτιστοποίησης</a:t>
            </a:r>
            <a:r>
              <a:rPr lang="el-GR" dirty="0"/>
              <a:t> είναι ένα πρόβλημα στο οποίο αναζητούμε την απάντηση που ικανοποιεί κατά τον καλύτερο τρόπο τα δεδομένα του. Για παράδειγμα, δεδομένου ότι διαθέτω 100 ευρώ, ποιο είναι το καλύτερο κινητό που μπορώ να </a:t>
            </a:r>
            <a:r>
              <a:rPr lang="el-GR" dirty="0" smtClean="0"/>
              <a:t>αγοράσω;</a:t>
            </a:r>
            <a:endParaRPr lang="en-US" dirty="0"/>
          </a:p>
          <a:p>
            <a:endParaRPr lang="en-US" dirty="0"/>
          </a:p>
        </p:txBody>
      </p:sp>
    </p:spTree>
    <p:extLst>
      <p:ext uri="{BB962C8B-B14F-4D97-AF65-F5344CB8AC3E}">
        <p14:creationId xmlns:p14="http://schemas.microsoft.com/office/powerpoint/2010/main" val="2363508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8200"/>
            <a:ext cx="7467600" cy="5791200"/>
          </a:xfrm>
        </p:spPr>
        <p:txBody>
          <a:bodyPr/>
          <a:lstStyle/>
          <a:p>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66800" y="0"/>
            <a:ext cx="6858000" cy="6524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655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19200" y="0"/>
            <a:ext cx="68050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621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66799" y="16164"/>
            <a:ext cx="6917103" cy="684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152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43000" y="76200"/>
            <a:ext cx="667606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784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9"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27709"/>
            <a:ext cx="6665120" cy="683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559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90600" y="122662"/>
            <a:ext cx="6705600" cy="67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609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5"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16164"/>
            <a:ext cx="6781800" cy="682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683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66800" y="76200"/>
            <a:ext cx="6811742"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50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66799" y="0"/>
            <a:ext cx="686556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375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2.1  Το πρόβλημα στην επιστήμη των Η/Υ</a:t>
            </a:r>
            <a:endParaRPr lang="en-US" dirty="0"/>
          </a:p>
        </p:txBody>
      </p:sp>
      <p:sp>
        <p:nvSpPr>
          <p:cNvPr id="3" name="Content Placeholder 2"/>
          <p:cNvSpPr>
            <a:spLocks noGrp="1"/>
          </p:cNvSpPr>
          <p:nvPr>
            <p:ph sz="quarter" idx="1"/>
          </p:nvPr>
        </p:nvSpPr>
        <p:spPr/>
        <p:txBody>
          <a:bodyPr/>
          <a:lstStyle/>
          <a:p>
            <a:pPr marL="0" indent="0">
              <a:buNone/>
            </a:pPr>
            <a:r>
              <a:rPr lang="el-GR" dirty="0"/>
              <a:t>Όμως προβλήματα αντιμετωπίζουμε και καθημερινά στη ζωή μας όπως, για </a:t>
            </a:r>
            <a:r>
              <a:rPr lang="el-GR" dirty="0" smtClean="0"/>
              <a:t>παράδειγμα </a:t>
            </a:r>
            <a:r>
              <a:rPr lang="el-GR" dirty="0"/>
              <a:t>τί θα φάω σήμερα, </a:t>
            </a:r>
            <a:r>
              <a:rPr lang="el-GR" dirty="0" smtClean="0"/>
              <a:t>πώς </a:t>
            </a:r>
            <a:r>
              <a:rPr lang="el-GR" dirty="0"/>
              <a:t>θα τακτοποιήσω το δωμάτιο μου. </a:t>
            </a:r>
            <a:endParaRPr lang="el-GR" dirty="0" smtClean="0"/>
          </a:p>
          <a:p>
            <a:pPr marL="0" indent="0">
              <a:buNone/>
            </a:pPr>
            <a:endParaRPr lang="el-GR" dirty="0" smtClean="0"/>
          </a:p>
          <a:p>
            <a:pPr marL="0" indent="0">
              <a:buNone/>
            </a:pPr>
            <a:r>
              <a:rPr lang="el-GR" dirty="0" smtClean="0"/>
              <a:t>Τα </a:t>
            </a:r>
            <a:r>
              <a:rPr lang="el-GR" dirty="0"/>
              <a:t>προβλήματα αυτά θεωρούνται </a:t>
            </a:r>
            <a:r>
              <a:rPr lang="el-GR" b="1" dirty="0"/>
              <a:t>απλά</a:t>
            </a:r>
            <a:r>
              <a:rPr lang="el-GR" dirty="0"/>
              <a:t>, υπάρχουν όμως και πιο </a:t>
            </a:r>
            <a:r>
              <a:rPr lang="el-GR" b="1" dirty="0"/>
              <a:t>σύνθετα</a:t>
            </a:r>
            <a:r>
              <a:rPr lang="el-GR" dirty="0"/>
              <a:t> όπως η ρύπανση του περιβάλλοντος, η αντιμετώπιση φυσικών φαινομένων, η αποκωδικοποίηση του DNA, η επαγγελματική σταδιοδρομία, η ανεργία, η θεραπεία ασθενειών κ</a:t>
            </a:r>
            <a:endParaRPr lang="en-US" dirty="0"/>
          </a:p>
        </p:txBody>
      </p:sp>
    </p:spTree>
    <p:extLst>
      <p:ext uri="{BB962C8B-B14F-4D97-AF65-F5344CB8AC3E}">
        <p14:creationId xmlns:p14="http://schemas.microsoft.com/office/powerpoint/2010/main" val="834080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43000" y="0"/>
            <a:ext cx="69187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694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66799" y="0"/>
            <a:ext cx="67748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205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71600" y="76200"/>
            <a:ext cx="6629400" cy="671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76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6629400" cy="665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18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19200" y="76200"/>
            <a:ext cx="6685237" cy="639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78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7174046"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98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2.1  Το πρόβλημα στην επιστήμη των Η/Υ</a:t>
            </a:r>
            <a:endParaRPr lang="en-US" dirty="0"/>
          </a:p>
        </p:txBody>
      </p:sp>
      <p:sp>
        <p:nvSpPr>
          <p:cNvPr id="3" name="Content Placeholder 2"/>
          <p:cNvSpPr>
            <a:spLocks noGrp="1"/>
          </p:cNvSpPr>
          <p:nvPr>
            <p:ph sz="quarter" idx="1"/>
          </p:nvPr>
        </p:nvSpPr>
        <p:spPr/>
        <p:txBody>
          <a:bodyPr/>
          <a:lstStyle/>
          <a:p>
            <a:pPr marL="0" indent="0">
              <a:buNone/>
            </a:pPr>
            <a:r>
              <a:rPr lang="el-GR" dirty="0"/>
              <a:t>Με άλλα λόγια, </a:t>
            </a:r>
            <a:r>
              <a:rPr lang="el-GR" b="1" u="sng" dirty="0"/>
              <a:t>πρόβλημα είναι μια κατάσταση που απαιτεί λύση αλλά η λύση της δεν είναι γνωστή ούτε </a:t>
            </a:r>
            <a:r>
              <a:rPr lang="el-GR" b="1" u="sng" dirty="0" smtClean="0"/>
              <a:t>προφανής</a:t>
            </a:r>
          </a:p>
          <a:p>
            <a:pPr marL="0" indent="0">
              <a:buNone/>
            </a:pPr>
            <a:endParaRPr lang="el-GR" b="1" u="sng" dirty="0"/>
          </a:p>
          <a:p>
            <a:pPr marL="0" indent="0">
              <a:buNone/>
            </a:pPr>
            <a:r>
              <a:rPr lang="el-GR" dirty="0"/>
              <a:t>Στόχος είναι αυτό που έχουμε αποφασίσει ότι πρέπει να επιτύχουμε. </a:t>
            </a:r>
            <a:endParaRPr lang="el-GR" dirty="0" smtClean="0"/>
          </a:p>
          <a:p>
            <a:pPr marL="0" indent="0">
              <a:buNone/>
            </a:pPr>
            <a:r>
              <a:rPr lang="el-GR" dirty="0" smtClean="0"/>
              <a:t>Εμπόδιο </a:t>
            </a:r>
            <a:r>
              <a:rPr lang="el-GR" dirty="0"/>
              <a:t>είναι αυτό που μας δυσκολεύει στην επίτευξη ενός στόχου. </a:t>
            </a:r>
            <a:endParaRPr lang="el-GR" dirty="0" smtClean="0"/>
          </a:p>
          <a:p>
            <a:pPr marL="0" indent="0">
              <a:buNone/>
            </a:pPr>
            <a:r>
              <a:rPr lang="el-GR" dirty="0" smtClean="0"/>
              <a:t>Ο </a:t>
            </a:r>
            <a:r>
              <a:rPr lang="el-GR" dirty="0"/>
              <a:t>Jackson (1985) συνοψίζει: Στόχος + Εμπόδιο = ΠΡΟΒΛΗΜΑ</a:t>
            </a:r>
            <a:endParaRPr lang="en-US" dirty="0"/>
          </a:p>
        </p:txBody>
      </p:sp>
    </p:spTree>
    <p:extLst>
      <p:ext uri="{BB962C8B-B14F-4D97-AF65-F5344CB8AC3E}">
        <p14:creationId xmlns:p14="http://schemas.microsoft.com/office/powerpoint/2010/main" val="3840592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2.2 ΚατηγορίεΣ </a:t>
            </a:r>
            <a:r>
              <a:rPr lang="el-GR" dirty="0"/>
              <a:t>προβλημάτων</a:t>
            </a:r>
            <a:endParaRPr lang="en-US" dirty="0"/>
          </a:p>
        </p:txBody>
      </p:sp>
      <p:sp>
        <p:nvSpPr>
          <p:cNvPr id="3" name="Content Placeholder 2"/>
          <p:cNvSpPr>
            <a:spLocks noGrp="1"/>
          </p:cNvSpPr>
          <p:nvPr>
            <p:ph sz="quarter" idx="1"/>
          </p:nvPr>
        </p:nvSpPr>
        <p:spPr/>
        <p:txBody>
          <a:bodyPr/>
          <a:lstStyle/>
          <a:p>
            <a:r>
              <a:rPr lang="el-GR" b="1" dirty="0"/>
              <a:t>Επιλύσιμα</a:t>
            </a:r>
            <a:r>
              <a:rPr lang="el-GR" dirty="0"/>
              <a:t>. Χαρακτηρίζονται τα προβλήματα των οποίων η λύση έχει διατυπωθεί ή η συνάφειά τους με άλλα, ήδη λυμένα, μας επιτρέπει να θεωρούμε βέβαιη την </a:t>
            </a:r>
            <a:r>
              <a:rPr lang="el-GR" dirty="0" smtClean="0"/>
              <a:t>δυνατότητα </a:t>
            </a:r>
            <a:r>
              <a:rPr lang="el-GR" dirty="0"/>
              <a:t>επίλυσής τους</a:t>
            </a:r>
            <a:r>
              <a:rPr lang="el-GR" dirty="0" smtClean="0"/>
              <a:t>.</a:t>
            </a:r>
          </a:p>
          <a:p>
            <a:endParaRPr lang="el-GR" dirty="0"/>
          </a:p>
          <a:p>
            <a:r>
              <a:rPr lang="el-GR" dirty="0"/>
              <a:t>Παραδείγματα τέτοιων προβλημάτων είναι η επίλυση δευτεροβάθμιων εξισώσεων, ο υπολογισμός του ρεύματος σε ένα κύκλωμα, η κατασκευή μιας γέφυρας, η εξοικονόμηση ενέργειας, η οργάνωση μιας βιβλιοθήκης</a:t>
            </a:r>
            <a:endParaRPr lang="en-US" dirty="0"/>
          </a:p>
        </p:txBody>
      </p:sp>
    </p:spTree>
    <p:extLst>
      <p:ext uri="{BB962C8B-B14F-4D97-AF65-F5344CB8AC3E}">
        <p14:creationId xmlns:p14="http://schemas.microsoft.com/office/powerpoint/2010/main" val="2434730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2.2 </a:t>
            </a:r>
            <a:r>
              <a:rPr lang="el-GR" dirty="0"/>
              <a:t>ΚατηγορίεΣ προβλημάτων</a:t>
            </a:r>
            <a:endParaRPr lang="en-US" dirty="0"/>
          </a:p>
        </p:txBody>
      </p:sp>
      <p:sp>
        <p:nvSpPr>
          <p:cNvPr id="3" name="Content Placeholder 2"/>
          <p:cNvSpPr>
            <a:spLocks noGrp="1"/>
          </p:cNvSpPr>
          <p:nvPr>
            <p:ph sz="quarter" idx="1"/>
          </p:nvPr>
        </p:nvSpPr>
        <p:spPr/>
        <p:txBody>
          <a:bodyPr/>
          <a:lstStyle/>
          <a:p>
            <a:r>
              <a:rPr lang="el-GR" b="1" dirty="0"/>
              <a:t>Ανοικτά. </a:t>
            </a:r>
            <a:r>
              <a:rPr lang="el-GR" dirty="0"/>
              <a:t>Χαρακτηρίζονται τα προβλήματα των οποίων η λύση δεν έχει ακόμα βρεθεί, ούτε έχει αποδειχθεί ότι δεν επιδέχονται λύση</a:t>
            </a:r>
            <a:r>
              <a:rPr lang="el-GR" dirty="0" smtClean="0"/>
              <a:t>.</a:t>
            </a:r>
          </a:p>
          <a:p>
            <a:endParaRPr lang="el-GR" dirty="0"/>
          </a:p>
          <a:p>
            <a:endParaRPr lang="el-GR" dirty="0" smtClean="0"/>
          </a:p>
          <a:p>
            <a:r>
              <a:rPr lang="el-GR" dirty="0" smtClean="0"/>
              <a:t> </a:t>
            </a:r>
            <a:r>
              <a:rPr lang="el-GR" dirty="0"/>
              <a:t>Ως ανοικτά προβλήματα μπορούμε να αναφέρουμε την ανακάλυψη ζωής σε άλλους πλανήτες, τη θεραπεία του καρκίνου, την πρόβλεψη των σεισμών</a:t>
            </a:r>
            <a:endParaRPr lang="en-US" dirty="0"/>
          </a:p>
        </p:txBody>
      </p:sp>
    </p:spTree>
    <p:extLst>
      <p:ext uri="{BB962C8B-B14F-4D97-AF65-F5344CB8AC3E}">
        <p14:creationId xmlns:p14="http://schemas.microsoft.com/office/powerpoint/2010/main" val="4194366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2.2 </a:t>
            </a:r>
            <a:r>
              <a:rPr lang="el-GR" dirty="0"/>
              <a:t>ΚατηγορίεΣ προβλημάτων</a:t>
            </a:r>
            <a:endParaRPr lang="en-US" dirty="0"/>
          </a:p>
        </p:txBody>
      </p:sp>
      <p:sp>
        <p:nvSpPr>
          <p:cNvPr id="3" name="Content Placeholder 2"/>
          <p:cNvSpPr>
            <a:spLocks noGrp="1"/>
          </p:cNvSpPr>
          <p:nvPr>
            <p:ph sz="quarter" idx="1"/>
          </p:nvPr>
        </p:nvSpPr>
        <p:spPr/>
        <p:txBody>
          <a:bodyPr/>
          <a:lstStyle/>
          <a:p>
            <a:r>
              <a:rPr lang="el-GR" b="1" dirty="0"/>
              <a:t>Μη επιλύσιμα</a:t>
            </a:r>
            <a:r>
              <a:rPr lang="el-GR" dirty="0"/>
              <a:t>. Χαρακτηρίζονται τα προβλήματα για τα οποία έχουμε καταλήξει στην παραδοχή ότι δεν μπορούν να λυθούν. Τέτοια προβλήματα είναι ο τετραγωνισμός του κύκλου, το ταξίδι στο παρελθόν, η γήρανση του ανθρώπου.</a:t>
            </a:r>
            <a:endParaRPr lang="en-US" dirty="0"/>
          </a:p>
        </p:txBody>
      </p:sp>
    </p:spTree>
    <p:extLst>
      <p:ext uri="{BB962C8B-B14F-4D97-AF65-F5344CB8AC3E}">
        <p14:creationId xmlns:p14="http://schemas.microsoft.com/office/powerpoint/2010/main" val="448742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2.2 ΚατηγορίεΣ προβλημάτων</a:t>
            </a:r>
            <a:endParaRPr lang="en-US" dirty="0"/>
          </a:p>
        </p:txBody>
      </p:sp>
      <p:sp>
        <p:nvSpPr>
          <p:cNvPr id="3" name="Content Placeholder 2"/>
          <p:cNvSpPr>
            <a:spLocks noGrp="1"/>
          </p:cNvSpPr>
          <p:nvPr>
            <p:ph sz="quarter" idx="1"/>
          </p:nvPr>
        </p:nvSpPr>
        <p:spPr/>
        <p:txBody>
          <a:bodyPr/>
          <a:lstStyle/>
          <a:p>
            <a:r>
              <a:rPr lang="el-GR" b="1" dirty="0" smtClean="0"/>
              <a:t>Υπολογιστικά προβλήματα</a:t>
            </a:r>
          </a:p>
          <a:p>
            <a:r>
              <a:rPr lang="el-GR" dirty="0" smtClean="0"/>
              <a:t>Τα </a:t>
            </a:r>
            <a:r>
              <a:rPr lang="el-GR" dirty="0"/>
              <a:t>προβλήματα που δίνονται προς επίλυση στον υπολογιστή έχουν να κάνουν με τη διενέργεια υπολογισμών οι οποίοι απαιτούν μια σειρά από λογικές και αριθμητικές πράξεις</a:t>
            </a:r>
            <a:endParaRPr lang="en-US" dirty="0"/>
          </a:p>
        </p:txBody>
      </p:sp>
    </p:spTree>
    <p:extLst>
      <p:ext uri="{BB962C8B-B14F-4D97-AF65-F5344CB8AC3E}">
        <p14:creationId xmlns:p14="http://schemas.microsoft.com/office/powerpoint/2010/main" val="191050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2.2 ΚατηγορίεΣ προβλημάτων</a:t>
            </a:r>
            <a:endParaRPr lang="en-US" dirty="0"/>
          </a:p>
        </p:txBody>
      </p:sp>
      <p:sp>
        <p:nvSpPr>
          <p:cNvPr id="3" name="Content Placeholder 2"/>
          <p:cNvSpPr>
            <a:spLocks noGrp="1"/>
          </p:cNvSpPr>
          <p:nvPr>
            <p:ph sz="quarter" idx="1"/>
          </p:nvPr>
        </p:nvSpPr>
        <p:spPr/>
        <p:txBody>
          <a:bodyPr>
            <a:normAutofit/>
          </a:bodyPr>
          <a:lstStyle/>
          <a:p>
            <a:r>
              <a:rPr lang="el-GR" dirty="0"/>
              <a:t>Στα υπολογιστικά προβλήματα ζητούμε να βρούμε την απάντηση που ικανοποιεί τα δεδομένα του προβλήματος. </a:t>
            </a:r>
            <a:endParaRPr lang="el-GR" dirty="0" smtClean="0"/>
          </a:p>
          <a:p>
            <a:endParaRPr lang="el-GR" dirty="0"/>
          </a:p>
          <a:p>
            <a:r>
              <a:rPr lang="el-GR" dirty="0" smtClean="0"/>
              <a:t>Η </a:t>
            </a:r>
            <a:r>
              <a:rPr lang="el-GR" dirty="0"/>
              <a:t>πλειοψηφία των προβλημάτων απαιτούν τη διενέργεια πράξεων υπάρχουν όμως, και υπολογιστικά προβλήματα </a:t>
            </a:r>
            <a:r>
              <a:rPr lang="el-GR" b="1" dirty="0"/>
              <a:t>απόφασης ή βελτιστοποιήσης</a:t>
            </a:r>
            <a:r>
              <a:rPr lang="el-GR" dirty="0"/>
              <a:t>. </a:t>
            </a:r>
            <a:endParaRPr lang="el-GR" dirty="0" smtClean="0"/>
          </a:p>
          <a:p>
            <a:endParaRPr lang="el-GR" dirty="0"/>
          </a:p>
          <a:p>
            <a:endParaRPr lang="el-GR" dirty="0" smtClean="0"/>
          </a:p>
          <a:p>
            <a:pPr marL="0" indent="0">
              <a:buNone/>
            </a:pPr>
            <a:endParaRPr lang="en-US" dirty="0"/>
          </a:p>
        </p:txBody>
      </p:sp>
    </p:spTree>
    <p:extLst>
      <p:ext uri="{BB962C8B-B14F-4D97-AF65-F5344CB8AC3E}">
        <p14:creationId xmlns:p14="http://schemas.microsoft.com/office/powerpoint/2010/main" val="1140710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2.2 ΚατηγορίεΣ προβλημάτων</a:t>
            </a:r>
            <a:endParaRPr lang="en-US" dirty="0"/>
          </a:p>
        </p:txBody>
      </p:sp>
      <p:sp>
        <p:nvSpPr>
          <p:cNvPr id="3" name="Content Placeholder 2"/>
          <p:cNvSpPr>
            <a:spLocks noGrp="1"/>
          </p:cNvSpPr>
          <p:nvPr>
            <p:ph sz="quarter" idx="1"/>
          </p:nvPr>
        </p:nvSpPr>
        <p:spPr/>
        <p:txBody>
          <a:bodyPr/>
          <a:lstStyle/>
          <a:p>
            <a:r>
              <a:rPr lang="el-GR" b="1" dirty="0"/>
              <a:t>Απόφασης</a:t>
            </a:r>
            <a:r>
              <a:rPr lang="el-GR" dirty="0"/>
              <a:t> είναι ένα πρόβλημα στο οποίο η απάντηση είναι ένα ναι ή ένα όχι. Για παράδειγμα, δεδομένου ότι ο καιρός είναι άστατος, να πάω στο σχολείο με το ποδήλατο; </a:t>
            </a:r>
            <a:endParaRPr lang="en-US" dirty="0"/>
          </a:p>
        </p:txBody>
      </p:sp>
    </p:spTree>
    <p:extLst>
      <p:ext uri="{BB962C8B-B14F-4D97-AF65-F5344CB8AC3E}">
        <p14:creationId xmlns:p14="http://schemas.microsoft.com/office/powerpoint/2010/main" val="36277422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TotalTime>
  <Words>463</Words>
  <Application>Microsoft Office PowerPoint</Application>
  <PresentationFormat>Προβολή στην οθόνη (4:3)</PresentationFormat>
  <Paragraphs>35</Paragraphs>
  <Slides>25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25</vt:i4>
      </vt:variant>
    </vt:vector>
  </HeadingPairs>
  <TitlesOfParts>
    <vt:vector size="29" baseType="lpstr">
      <vt:lpstr>Century Schoolbook</vt:lpstr>
      <vt:lpstr>Wingdings</vt:lpstr>
      <vt:lpstr>Wingdings 2</vt:lpstr>
      <vt:lpstr>Oriel</vt:lpstr>
      <vt:lpstr>2.1  Το πρόβλημα στην επιστήμη των Η/Υ</vt:lpstr>
      <vt:lpstr>2.1  Το πρόβλημα στην επιστήμη των Η/Υ</vt:lpstr>
      <vt:lpstr>2.1  Το πρόβλημα στην επιστήμη των Η/Υ</vt:lpstr>
      <vt:lpstr>2.2 ΚατηγορίεΣ προβλημάτων</vt:lpstr>
      <vt:lpstr>2.2 ΚατηγορίεΣ προβλημάτων</vt:lpstr>
      <vt:lpstr>2.2 ΚατηγορίεΣ προβλημάτων</vt:lpstr>
      <vt:lpstr>2.2 ΚατηγορίεΣ προβλημάτων</vt:lpstr>
      <vt:lpstr>2.2 ΚατηγορίεΣ προβλημάτων</vt:lpstr>
      <vt:lpstr>2.2 ΚατηγορίεΣ προβλημάτων</vt:lpstr>
      <vt:lpstr>2.2 ΚατηγορίεΣ προβλημάτων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Kostas</dc:creator>
  <cp:lastModifiedBy>user38</cp:lastModifiedBy>
  <cp:revision>23</cp:revision>
  <dcterms:created xsi:type="dcterms:W3CDTF">2006-08-16T00:00:00Z</dcterms:created>
  <dcterms:modified xsi:type="dcterms:W3CDTF">2020-11-10T17:10:10Z</dcterms:modified>
</cp:coreProperties>
</file>