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EEA4DD-88F2-4282-AE2F-1CCE4CA327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479133-4488-4A4E-90BD-AA39DC8F2C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16633"/>
            <a:ext cx="7772400" cy="1008112"/>
          </a:xfrm>
        </p:spPr>
        <p:txBody>
          <a:bodyPr/>
          <a:lstStyle/>
          <a:p>
            <a:r>
              <a:rPr lang="el-GR" dirty="0"/>
              <a:t>  3.3 </a:t>
            </a:r>
            <a:r>
              <a:rPr lang="el-GR" dirty="0" smtClean="0"/>
              <a:t>Αναλυση </a:t>
            </a:r>
            <a:r>
              <a:rPr lang="el-GR" dirty="0"/>
              <a:t>αλγορίθμων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0036" y="5157192"/>
            <a:ext cx="61722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35896" y="1422388"/>
            <a:ext cx="2664296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ΠΡΟΒΛΗΜΑ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4283968" y="1998452"/>
            <a:ext cx="68407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84068" y="1998452"/>
            <a:ext cx="6120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87824" y="2348880"/>
            <a:ext cx="1512168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ΛΥΣΗ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44108" y="2362487"/>
            <a:ext cx="1512168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ΛΥΣΗ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9925864">
            <a:off x="702656" y="3423420"/>
            <a:ext cx="2622380" cy="1348534"/>
          </a:xfrm>
          <a:prstGeom prst="rightArrow">
            <a:avLst>
              <a:gd name="adj1" fmla="val 60860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ΑΛΓΟΡΙΘΜΟΣ Β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804305">
            <a:off x="544490" y="1576212"/>
            <a:ext cx="2622380" cy="1348534"/>
          </a:xfrm>
          <a:prstGeom prst="rightArrow">
            <a:avLst>
              <a:gd name="adj1" fmla="val 60860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ΑΛΓΟΡΙΘΜΟΣ Α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20269428">
            <a:off x="3314815" y="3456902"/>
            <a:ext cx="2622380" cy="1348534"/>
          </a:xfrm>
          <a:prstGeom prst="rightArrow">
            <a:avLst>
              <a:gd name="adj1" fmla="val 60860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ΑΛΓΟΡΙΘΜΟΣ 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3.3 Αναλυση αλγορίθμων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Ποιος </a:t>
            </a:r>
            <a:r>
              <a:rPr lang="el-GR" dirty="0"/>
              <a:t>αλγόριθμος όμως είναι ο καλύτερος</a:t>
            </a:r>
            <a:r>
              <a:rPr lang="el-GR" dirty="0" smtClean="0"/>
              <a:t>;</a:t>
            </a:r>
          </a:p>
          <a:p>
            <a:endParaRPr lang="en-US" dirty="0"/>
          </a:p>
          <a:p>
            <a:r>
              <a:rPr lang="el-GR" dirty="0"/>
              <a:t>Ποιος αλγόριθμος </a:t>
            </a:r>
            <a:r>
              <a:rPr lang="el-GR" dirty="0" smtClean="0"/>
              <a:t>είναι πιο αποδοτικός;</a:t>
            </a:r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</a:t>
            </a:r>
            <a:r>
              <a:rPr lang="el-GR" b="1" dirty="0" smtClean="0"/>
              <a:t>ΑΝΑΛΥΣΗ ΑΛΓΟΡΙΘΜΩΝ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6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7744" y="1916832"/>
            <a:ext cx="3888432" cy="15121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ΑΠΟΔΟΣΗ</a:t>
            </a:r>
          </a:p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ΑΛΓΟΡΙΘΜΟΥ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2771800" y="3429000"/>
            <a:ext cx="1440160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11960" y="3429000"/>
            <a:ext cx="1440160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51520" y="4437112"/>
            <a:ext cx="3816424" cy="194421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ΧΡΟΝΟΣ ΕΚΤΕΛΕΣΗΣ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68044" y="4365104"/>
            <a:ext cx="3420380" cy="208823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chemeClr val="tx1"/>
                </a:solidFill>
              </a:rPr>
              <a:t>ΜΝΗΜΗ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5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79712" y="1556792"/>
            <a:ext cx="4330824" cy="230425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ΧΡΟΝΟΣ ΕΚΤΕΛΕΣΗΣ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954406" y="3814401"/>
            <a:ext cx="614654" cy="355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3814401"/>
            <a:ext cx="573478" cy="3561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043608" y="4170528"/>
            <a:ext cx="2669468" cy="7848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ΠΕΙΡΑΜΑΤΙΚΑ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99287" y="4170528"/>
            <a:ext cx="2669468" cy="7848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ΘΕΩΡΗΤΙΚΑ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AutoShape 2" descr="Χρονομετρο Accusplit Ax740 Μαυρο - Running-ανδρας-γυναικα-αξεσουαρ  (PL2.138021607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Χρονομετρο Accusplit Ax740 Μαυρο - Running-ανδρας-γυναικα-αξεσουαρ  (PL2.138021607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22508"/>
            <a:ext cx="1169228" cy="183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7" descr="Πώς και γιατί μελετάμε μαθηματικά - Μια επιστολή προς μαθητές | Alfavit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826" y="5022508"/>
            <a:ext cx="2267020" cy="169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21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75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99792" y="1484784"/>
            <a:ext cx="3250704" cy="82068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ΠΕΙΡΑΜΑΤΙΚΗ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3717032"/>
            <a:ext cx="1944216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ΑΛΓΟΡΙΘΜΟΙ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0787305">
            <a:off x="2191630" y="3331520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137260">
            <a:off x="2180193" y="4247648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2113" y="3068960"/>
            <a:ext cx="2259929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l-GR" dirty="0" smtClean="0">
                <a:solidFill>
                  <a:schemeClr val="tx1"/>
                </a:solidFill>
              </a:rPr>
              <a:t>ιαφορετικό πλήθος δεδομένων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2113" y="4535680"/>
            <a:ext cx="2286029" cy="837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Μηχανήματα διαφορετικών δυνατοτήτων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5842042" y="3501008"/>
            <a:ext cx="53015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79263" y="4365104"/>
            <a:ext cx="492937" cy="589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372200" y="3659733"/>
            <a:ext cx="2376264" cy="14107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Στοιχεία για την αποδοτοτικότητα του αλγορίθμου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26588" y="3537012"/>
            <a:ext cx="1368152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948264" y="3501008"/>
            <a:ext cx="1224136" cy="18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331640" y="1569832"/>
            <a:ext cx="6336704" cy="10081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ΘΕΩΡΗΤΙΚΗ ΠΡΟΣΕΓΓΙΣΗ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50999" y="3717032"/>
            <a:ext cx="1763688" cy="13303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ΠΛΗΘΟΣ ΔΕΔΟΜΕΝΩΝ ΕΙΣΟΔΟΥ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17033"/>
            <a:ext cx="2051720" cy="1364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ΥΠΟΛΟΓΙΣΤΙΚΗ ΜΗΧΑΝΗ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383868" y="2593217"/>
            <a:ext cx="2592288" cy="83159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εύρεση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641723" y="3421236"/>
            <a:ext cx="2088232" cy="16603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ΜΑΘΗΜΑΤΙΚΗ</a:t>
            </a:r>
          </a:p>
          <a:p>
            <a:pPr algn="ctr"/>
            <a:r>
              <a:rPr lang="el-GR" b="1" dirty="0">
                <a:solidFill>
                  <a:schemeClr val="tx1"/>
                </a:solidFill>
              </a:rPr>
              <a:t>ΣΧΕΣΗ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729954" y="3662133"/>
            <a:ext cx="1722365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ΑΝΕΞΑΡ-ΤΗΤΑ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1907704" y="3717032"/>
            <a:ext cx="1728192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ΑΝΕΞΑΡ-ΤΗΤΑ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39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			ΠΑΡΑΔΕΙΓΜΑ</a:t>
            </a:r>
          </a:p>
          <a:p>
            <a:pPr marL="0" indent="0">
              <a:buNone/>
            </a:pPr>
            <a:endParaRPr lang="el-G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Τηλεφωνικός κατάλογος με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128000 </a:t>
            </a:r>
            <a:r>
              <a:rPr lang="el-GR" dirty="0"/>
              <a:t>ονόματα και τηλέφωνα. </a:t>
            </a:r>
            <a:endParaRPr lang="el-GR" dirty="0" smtClean="0"/>
          </a:p>
          <a:p>
            <a:pPr>
              <a:buFont typeface="Wingdings" panose="05000000000000000000" pitchFamily="2" charset="2"/>
              <a:buChar char="q"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/>
              <a:t>Θέλουμε </a:t>
            </a:r>
            <a:r>
              <a:rPr lang="el-GR" dirty="0"/>
              <a:t>να φτιάξουμε έναν αλγόριθμο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Α) δίνουμε </a:t>
            </a:r>
            <a:r>
              <a:rPr lang="el-GR" dirty="0"/>
              <a:t>ένα όνομα ως </a:t>
            </a:r>
            <a:r>
              <a:rPr lang="el-GR" dirty="0" smtClean="0"/>
              <a:t>είσοδο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Β) μας </a:t>
            </a:r>
            <a:r>
              <a:rPr lang="el-GR" dirty="0"/>
              <a:t>επιστρέφει το τηλέφωνο που αντιστοιχεί </a:t>
            </a:r>
            <a:r>
              <a:rPr lang="el-GR" dirty="0" smtClean="0"/>
              <a:t>σε αυτό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24744"/>
            <a:ext cx="25551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53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Μια πρώτη λύση στο πρόβλημά </a:t>
            </a:r>
            <a:r>
              <a:rPr lang="el-GR" dirty="0" smtClean="0"/>
              <a:t>μας.... </a:t>
            </a:r>
          </a:p>
          <a:p>
            <a:pPr marL="0" indent="0" algn="just">
              <a:buNone/>
            </a:pPr>
            <a:endParaRPr lang="el-GR" dirty="0"/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διαβάζουμε </a:t>
            </a:r>
            <a:r>
              <a:rPr lang="el-GR" dirty="0"/>
              <a:t>από την αρχή όλα τα ονόματα του τηλεφωνικού καταλόγου </a:t>
            </a:r>
            <a:r>
              <a:rPr lang="el-GR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/>
              <a:t>ε</a:t>
            </a:r>
            <a:r>
              <a:rPr lang="el-GR" dirty="0" smtClean="0"/>
              <a:t>ύρεση ονόματος  που </a:t>
            </a:r>
            <a:r>
              <a:rPr lang="el-GR" dirty="0"/>
              <a:t>μας ενδιαφέρει </a:t>
            </a:r>
            <a:r>
              <a:rPr lang="el-GR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επιστροφή του τηλεφώνου. 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457200" indent="-457200" algn="just">
              <a:buFont typeface="+mj-lt"/>
              <a:buAutoNum type="arabicPeriod"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 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78428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20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Η </a:t>
            </a:r>
            <a:r>
              <a:rPr lang="el-GR" dirty="0"/>
              <a:t>λύση αυτή είναι ιδιαίτερα χρονοβόρα, χρησιμοποιείται όμως στους υπολογιστές και ονομάζεται </a:t>
            </a:r>
            <a:r>
              <a:rPr lang="el-GR" b="1" dirty="0"/>
              <a:t>σειριακή αναζήτηση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3.3 Αναλυση αλγορίθμων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1463</TotalTime>
  <Words>135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  3.3 Αναλυση αλγορίθμων</vt:lpstr>
      <vt:lpstr> 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  <vt:lpstr>3.3 Αναλυση αλγορίθμων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Αναλυση αλγορίθμων</dc:title>
  <dc:creator>Kostas</dc:creator>
  <cp:lastModifiedBy>Kostas</cp:lastModifiedBy>
  <cp:revision>57</cp:revision>
  <dcterms:created xsi:type="dcterms:W3CDTF">2020-11-12T17:59:10Z</dcterms:created>
  <dcterms:modified xsi:type="dcterms:W3CDTF">2020-11-19T21:41:04Z</dcterms:modified>
</cp:coreProperties>
</file>